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DA095-17CC-4AE6-AA1B-C3C87CFBD199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41B77-2FC5-4018-9B74-83C2F7E593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260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66B766B-DB49-49D9-A162-0103E5AFDC27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6A81706-5F07-4ADE-8CF9-7404365ECD6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72" y="4029877"/>
            <a:ext cx="2952328" cy="266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Schlauchkunde</a:t>
            </a:r>
            <a:endParaRPr lang="de-DE" dirty="0"/>
          </a:p>
        </p:txBody>
      </p:sp>
      <p:sp>
        <p:nvSpPr>
          <p:cNvPr id="3" name="AutoShape 2" descr="data:image/jpeg;base64,/9j/4AAQSkZJRgABAQAAAQABAAD/2wCEAAkGBhISERUUEhQUFBUWGRoYGBgUGRQXGRgXFhYYFxkXGhwXHCYfGR0kGRcbIC8gJCcpLSwtGx4xNTM2NSctLCoBCQoKDgwOGg8PGikkHyQpLCkpLCwsLCwsLCksLCkpLCksLCwsLCwpLCwsLCwsLCwpLCwsLCwsLCkpLCwsLCwsLP/AABEIAKcAuQMBIgACEQEDEQH/xAAcAAABBAMBAAAAAAAAAAAAAAAABAUGBwIDCAH/xABHEAACAQIDBgMEBwINAgcAAAABAhEAAwQSIQUGEzFBUQciYTJxkaEUIzNCgbHBcvAkNFJiY3OCkqKys7TR0uEVFkNEg8Lx/8QAGAEAAwEBAAAAAAAAAAAAAAAAAAECAwT/xAAdEQEBAAMBAQEBAQAAAAAAAAAAAQIRMSFBEmED/9oADAMBAAIRAxEAPwC8aKKKAKKKKAKKKKAKKKKAKKKKAKKKKAKKKKAgHjTgy2ADhA3DuoS0CUVgykzzgsVGncVSYf4fvpXQ/iLg+JszFCYy2+Jyn7JhdjmOeSJ6TPpXPSJp+/41Xwmlh6yP3/f/APaW7uYzhYzDXYnLdQxykZwO1aXEdB8/1pLeWQR1P/GlOJvjrEV7Tfu/jeNhLF2MvEtW3iZjMgMT1504VCxRRRQBRRRQBRRRQBRRRQBRRRQBRRRQBRRRQBRRRQBRRRQCTa+GW5Yuoy5ldGUrrqCpEaa61zEnLUQdAZ0IgeafxB009a6nNcx7bsG1ib9toJS7cBjkSHPfpThUkZDE9Pl/xWi4kfvpW9fx/f4npWm8378qqelV7+DmNz7MtrEcJ7ic5nzcSeWn2kR6VN6qbwIxemKtRyNu5P7QZYj+zzmrZqb05wUUUUjFFFFAFFFFAFFFFAFFFNX/AIlcafKEgwATJOvM6QNNdJ589IpybB1oqBYzfHHq5WxZs3spcEB0LSLjBR9ooBCAErEgn0pz2Pt7HOw41i2iwxOVgSPYCLo51JZidOS96dxsLaVVrxN8IjOQSFBYhQSTAmABzPpTdu1tZsTY4jAA8S6nlmIt3Xtg6k9FpVtTEqloluuVB+1cYW1H95hUmbTiblwM31iAs0K/lIC5V+6eRZWbnyb8K9sL3n+8/wD1Uut2+fvb86y4FbyyTTK+k30FSPvf37n6NXjbKt/ztP6S7/10rW1FZ1JEGxMV571gknhFSs5ieHdXMoLNzIYOvuVfeaO8RsGqbTxSpIBZXOs+a5bS43+Jifxq7MK8bQdYMNh7bE6RKXLi9pmG7x6darHxowzDHW3PsvZVRrr5HfNp/bHzqL1rOIDOnL4/oK1XR3/4rZOunOtdw05STHwfxnD2mgieLbuW+fKALs8tfso6c/SDflcu7A2kLGLsXmGlu4jNrGgbU8j015dK6gRgQCORpU4yoooqTFFFFAFFFFAFFFFAJ8ffKWrjKuYqrELMZiFJAmDE8pg0lw+HCqFGoXQe5PKPyrPbWF4lrLz89pv7l5H/APrWGJuMLLkWzdIQnIpALnKTkBJABPKSavEqgWKx+LvgI5tZR5pIw/HU2yXWBaxayQwQRykCe4ku6yMMM2ZVUhniMklMxKtCu+U6mQToc3eo3icUnFAxGzb3EvEleNh8JiGIS2pYZkugkCCZbvA6Cn7dpLV2y+KtljxVjK1q1aycJriZQFBcaggqzNBWdCTVEctyAv0NcvLPdPxvOSfjW/ek/UL1+uw3+7s0j8P2nAoT1e78OM8Us3o+wH9dh/8AdWefpWf1RWggfH86zRevesO3rWwVbNka9itc1sBpGbAsY4GDrYI05CLoOvaZ09xqv/HTDgfRbkmZuJGkRCtPvqy1X+ET/Rx/jqH+NOGZtm5liLd22za/dOa3p38zr86X1XxSE14W0rSrVnPar8TtjeAMzXTG5u1vpOBw90mWa2ubTL518j6ds6tXMzTV4eCW0uJgGtkkm1dYQeQVwHAH4lj+NTkcWHRRRUKFFFFAFFFFAFFFFAN+2AfqoJH1gmOoyPp66xp6V5itoW7Fo3LzrbtiJdtFGYhRJPISRrW7H3VGUE6kkqO+VST8qat68clrCk3Ltq0CUXNeXMmYkQGEHQka8tJgqYYXOJpt2fvLYuYm7cbGYJ7Q4Yw+V7RuIMh48nmMzZevIU8JhrNvCkYcILeUlchkQxLkg68ySZ9ap87JtNc4j7R2PfboLxKKJM6JaKAd/fVsXnK7PJJtE8GSbM5CSkkrJJgkyDzNXovGHh3/ABC3+3d/1npfvP8AYD+uw/r/AO6s0i8PR/ALf7Vz/VenDeFJtKP6bD/7m1WX1bx3gjXSP1NbluaUhuNJX3E/4jW0vW+txnY3C7Pat3Eptn1E/uf1rYlw9x+dO4EVWGm8f2D/AJqafErCC5srFgkjLaNzSOdoi6BqORKAH0J99Ktl3pvn+rn/ABkU47UsZ7NxMobMjLlIBBlSIIOhn1rHLytJxyija9TWwGk9oMuh0YaEHoRofmKUKv4VW0vSOdWV4E47LisRZ83nti4NfKOG+VtO54i6+nuqtiDT/wCHu0FsbTwztEFyksQoHFVrcye2bl15UqUrpOiiis2gooooAooqL7Txl5rzBXZVHlUJKHyxmYnrLGB0AU9TTgSiioJtPE3sLZe8L992GgW4yFZOg0ya86lO7m1/pOGt3dAWBDBZgMpKsNdeYpBjtn27R7Z/nbIps3nxoFlUF1bT3LiWrTOgcG6zQilSjjoenpKzmDnt7RA3afmI/Wo5vRtngWXccPOHC2uKGKC62bITlkjXygiNWGoEka48TTHtXcTEXVui3fwRGIEOGwoXhgqylrTBmbNlKjXWFGoI1lO2rS2dnsgMhLQX3hLYX9KgTeIe0EuXLDYfDPdRDcJt3DkFsCZjMZIAJgNPp1p+2nvIMTso3wpQXbWYKTMSWWJjXVa0skTPUn3BP8CT9u7/AKr06bYWbY/rLJ+F+2f0pp8P/wCJD+svf67077YX6v3PaPwuof0rn+tDGcR7Hqik/iWNKBePOaauLqonTh29f7JJ+ZpYj10Y70itl24ffpRZuGa9DVpuPl61csLTPYLH6Y47WR/qtUnNRPd69OPuDtYT53XqW1zZ3eS5xylt7B8HGYi3ObJeuLMRMOwmJMfGkympH4p4IWtr4kBMqsUcaEBs9pCzDvNzPJ7hu1Ry1Tia2j9+de27hRldYJRg4B5EqQwGhHUV6v786yPr8aZadTYDFrdtJcUgq6q4ImCGAIInXka31EvC3afG2bZkybQNo6RpbMIPX6vJr11qW1k0FFFFAFQ7Dlc4KrkWAcukqbpN5gY6y+vrNSzF3iiMwElVJjlMAmJ6VDvpH1r9p+QEVUOEu+N76u2vdp+Go+dO/hm07PtnqWuT7+I0xPSajO9WMh09FY/In/ipR4bOp2bYyiIDBuWrhzmb8Wk1H07wv3meLUd/+1MO1ES7nS4AytII+IkHoROhGoOop43utsbaldYJkDUmRoABz1pkvbIvsSQsSSYLKDqZ0rXFJhubgbNKxwiOsi5dme5JMHn2pRvJZt28DwrShUVAijnCgQBrqfx517jy2HI4wNvMSAW5GFLGCNNFBJ7AEnSmveTG5rBHuj4itLZpMT7w9sMuAt5o8zXXEGfLcuu6n35SNKd9sfYt6ZT8GU/pTX4fNOzMIe9paU71Y1beHbNPmlVgT5spf8kPyrD6pFHvww6eS3/kFb7WIYnKupPLX4k9gBrPpTNir/1jDsFHwQU57BBPEuAwRFtD2Z4JaPQQfwrXHacqUYjGZCUs2+PdX23c5LVrQEgkjmB90AkSMxExUexe962ibn0q1fYqVOHtPaFpXgBWQtIAGpaWJ005wIn4jbzQRh7ci0oUsuvne4vEAf8AlBbbBiOruZ5VCLO0Hmc0+h5VrdY+IltXfgt7rCXDetqbN50KPxg3CXUG0XK8gXbRhl0mdACLG2djOLbVyrITOZG5owJDKY0MMCJBIPMEgg1z3ult1VhHg2Hdbd1DqLZu6JcX+YT5WXl+MGrJ2RibuFvWWbM1o3voTebNo4V8NcYa+ZHJsltJBUknKBWWWO/VSob46YIrtC1cJEXLAUATI4btM9NeII9xqv1MirX8fsKsYS4Pam4k6+zCtEcudVnh2CQAMz/IVE4MmdjAXCPZP46fnXl/B3FGqn5H8uVLfot59XfKO0x+VejD3F9m4G9CZn86optY/gVtItbxNkzCMlwcsoFwFSB1mUmrUqh/DLbAw+0lDKV44NplnkzFWR4Gh8y5Z/nk9wb4qMurnBRRRUm1YsSjfsn8jVdfSZdj39/YVOd4P4u/4f5hVaW72Zifd+QoViT723JcKDzQge8g1OvDZo2evo935XGqt95rs3lAJBKgSOYkkSPWpxsnC5dg3gYIaziW6xlZbhAM+lKdFGJ3huXld5Fq2qcY3biqGsI6ZgoGvn4XmYkmOIBHSq/xXiZYt3SEsK/d8S1x7jT1aARbJ5xrHIgGpN4i51tGxbUut+4bjkAzFu+hZIGhUIASeir+Io3G4O5ausl3RxBaNdXAfn/a+NdUz/M8c9m19bu7xWcfae0yKwZPPYuHOjKYAa2xHKfSQY0BgmJ72jgPcsCYVQ1s6ktbeSrakyQQVPqv4UxeHtxrV21cBn6x/KmrZBacuIMCc62oEkS6+sTLb+717G37C2wbdzh3BlcTltNijlZypOUKoYjnOgoz1Zs8ZYtDdiwqYPDqgCqLVuAOQlAdKafEZW+h5gJy3En3PNr8dbgqQ7PwvCtW7czkRVnlOVQJjpypFvXheJgsSmktZuATGjZDlOvKDBnpFc7VVbY0Fie5/wCw99SLYltxZv22GVzkuDXWLttrQ/EMh5VE9n7DxbMzgI0TlgtCnl0B1569Nae9nPcsXFbFKEX7MXQTlWXDoXJUaC4IDDlnParx3srqxAvENrAJyIxe4li5nMwucXCQJPI2ltJoPatt7zCQavHefdI4ibIXmSbZgnIubO9s+YANJIRjIJcjqCtW3tyMYjQ2HviP6N298MgKt7warKVnKT7OJNrEaf8ApBf7bXrfDj1kfnV6W1E3c/TF4ONfvm9YYjtObT496ge5m57C4purCWnD5NCxvD2TcjSRIy2uesmBzs/Zmy3a+isAVt3GvXSDM3WtqLSHMsNAdn0IIK2j11vmPpdvht8acKzbNDrEWrtt2kx5SGtiO5z3F+dUthGZSFQZ7r9tTr0AHOr/APEtrZ2ddtuCTdyogEj6wMHViR0XJnPcKRrIBrDBjD4BNRxLzLJBORsp1m4xngoeYUSzDWOtY4tKQYTcm/cAa62WentMO+g5U4P4dx966O0qg6ToGINNGL3wv3ZCEhBp9X9TbA58/aPvY96Zrm0DPmayT1nM+vvJM1rJin1KP/KV206txA2Qh1FxWUkq4YLIkAGI6xzq7NjbwWcSDkJDLGZGEMJmDHUGDqJGh7VzlhNuOnLl3tMRHrlmKfMFvVmZTni4vnS4oCsGnr0Omh01GhkTU5TG8E3HQlFMO5+8n0yxmYBbiHK4ExMAhlnowMxrHKTzL9WLQ071uBg7xP8AJ/MgD51UtvGjOde3zAq6caLZttxcvDg5s8ZcsazOkRVI72YIWrhezGQ+yubNAkgQ2syIM/zvSpyXiQ7ZvziF19lQ34LJPzq89lYDLhbdq4q6W1R1ABWcgDjlBBM9NaprcTYlzHY1WZIt2QrXCSsEFiVSCDmzFDpEQG7ir1oxLJWzbuh7l9L2dm4S2WJdhcFsDILtsCAc4CsXUe0jqRpFQPa/hviWuTk42gGdHyhgBAYoVbhnTUKSOwqTbyb2P9Lzi4eHbZn9oiRBCrmtz9WAJyj2ydZ0iP2fGy+ulzD4e4w+950P9qAQT3jSuuaynrC7nEl3O3LOFHGvsiC2skkwltV855+vmLHUkLyA1n27FgspvsscQ/VDSVsQothiDqWym7B1U3WHeaXffa/jyousoQEfVIMtudQCRJLjkCG5GCAKt3cPeQ4qwVuGb1ogPpEq05G7SYIPqpMQRUf6eTUPH+pPUF3z3uVS1pdVBa248pW4xUZlMebKuYAwRLHLyDROqoreTEMbt643myZ2MRqQWMQOpk/Gs4ustq7Ru8HjXmyWj5UzAtmJ1GS2sLHXSO+oIJbcDtvDOwRrgKOQrcVGtLlOnmKkrAGsH8zUE2ttC7efNddnYAAlvjA7ATy9/Umk1tyOVX+i0s6xth1C2L6vdtjW0wci4gEEFG++o08p1XpUxwu7L4hA903MUo1ss3BdCjDWCGlp0gnoOQqqN38aXUW2JIUyB7zHyJEehq4/CvHHLfsFlyoVuIs+YC7JfSfZ4gJ5c2anc6Uhx2fsy97Nmz9HVdA9/IxCifYtWmjsJLDmdDEGR7O2ZbsJktiBJYkkszMebMx1Zj3NKq8NZ5ZWqkkVJ4kbcjGXCTAw6oiBojiOBcZ4HMBWXn1T11q3G7Q4jF2zMmY+0dbtwnMWb8dfTT3VIPEa4TfvgsPt7p8xMnLdYBRprAVTBgQp7AGHHUgdgPifMT+/armpEjE4xmOuvYD2V9w/XnWgXGrdwKODSDC2xnse9SHYd2wbVziM/G1Ki2IH8kFmOgUHUgA9B1piW1S02wl60wmSQWHl6qJEBiRIM+YD0nnSCzPC7aNxMctoHR1ZGB/korXEPPoQY5wHYdouaqM8Lrk7QtHl9oonstptfn8qvOll1UQLxL221oRC5EVbhLBWALMwFzKw8zJk8omCzgkeQTVtjf2612GuG4pOouKpUz20/ILVr+Ju57Yu0Ht5i6jKVWTKySGiYOUkmIkz3AFVDsrdO7avozZWNtwRbEu7OhnJkUFjBGoidDTx4LVyeF7fwe8oC5VvtlI1kMlt9T96CxAPYKOlTE1G9wN3rmDwuW6SbjubjAkGJCqBp1hROpEkwYqS1BudN4MKyo4bmhUNGv2bZW+fyqFPgo0bQ/mO49Kv/fTdNhdN63be6l2eKqjOVaAAwXmykaFQDEdjpBV3Ttt5rV97a/djg3rYPYMGlBPcEjWtJJUXxE9h7NcXbWhlwzx14Y8uaOgLaDvE1cvhmrjEYwBBwwba59fbTMSg0gxnJOukjTWajG7mDZnJwiHF3MtrPejIszCLxLkNkAGrAZoU5R1q0t2d27eCs8O2WYs2d2Ykl3KqpaPu6KNBoPnRlo4d6pK/hGa7ibTNkfNdWVYgq4JykMORgqQYq7aiG825zNcbFYU/whsoK3CptkKMuYBlMOFiNY05SZqcadc7bS2fluNkOYKcpyyQNNOarIiBmgAx6ijCbNNwgKpYnQAakntFTTHbFtO4W0t61cSVcRJtMpjJJMukyZI8umteWd073J7zqnUgC3Md20q/yndNOydmDiDKZ0yEgoVzBtYKtMgqwMgclIkMKtzwx2cc9++UKhgltG5KyqXLBR6EgExzkdDDFu7ulxDks5sv37xBKiYLBSfadp1nWD2M1aezsAli0lpBCoIE6k9yT1JOpPUk1F8VCmg0UVJqJ393dFvHut9sqXHe8lwq5AFyWIhASSHJXSeanrFQPatq3axGVHZ1IkkoUjMWXyySSMoVpMGSRGmvRHiBukcbYBtwL1s5knTMI1QnpOhBPUepNULtjAO8JkK3UJBzwpUDmjA9c3L3GrlTo3cA/geR7juKPo3rRau3rMqZUdVdZX4Np8KUJtu6PZFkE9Vs2yR7pmPwpp2228CLacW7ItzAnQ3G5hEHX1PIUgwma5dLEeYknsAT+QAEUp+gXrzZ7pI0EvdJmBA8o5xHYVPdx/D44lgcrW8OurXGBDXT2Q9tIkaLrzNBn/wg2ACWxDCeGOGhIMF2E3HEjXQhdDp5p51aVacJhEtItu2oRFEKq6AAdK3VFVBXkV7RSMUUUUAUibYmHJJNiySTJJtpJJ1kmNaKKAVWrSqAqgKBoAAAAPQDlWdFFAFFFFAI8dsaxe+1tI+gEsoJgGQJ5gTrFJk3UwakEYe0CCCIUcwZH5UUUA527YUAKAANAAIAA6ADlWVFFAFFFFAFNe2t2MNix9faDkcmEq4EzAZYYD0nqe9eUUBEsT4QW5HBxN1F1kOqPr0iMgGncH31obweMaYsj/4V/RxRRT2NH/ZPhtgrDZirXn/lXjm7fdAC9OcTqdalQFFFICiiigP/2Q=="/>
          <p:cNvSpPr>
            <a:spLocks noChangeAspect="1" noChangeArrowheads="1"/>
          </p:cNvSpPr>
          <p:nvPr/>
        </p:nvSpPr>
        <p:spPr bwMode="auto">
          <a:xfrm>
            <a:off x="155575" y="-762000"/>
            <a:ext cx="17621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9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Druckschläuche 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Größen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pPr marL="0" indent="0" fontAlgn="t">
              <a:buNone/>
            </a:pPr>
            <a:r>
              <a:rPr lang="de-DE" i="1" dirty="0"/>
              <a:t>Benennung	Innendurchmesser 	Länge </a:t>
            </a:r>
          </a:p>
          <a:p>
            <a:pPr marL="0" indent="0" fontAlgn="t">
              <a:buNone/>
            </a:pPr>
            <a:r>
              <a:rPr lang="de-DE" i="1" dirty="0"/>
              <a:t>		(mm) 			(m)</a:t>
            </a:r>
          </a:p>
          <a:p>
            <a:pPr marL="0" indent="0">
              <a:buNone/>
            </a:pPr>
            <a:r>
              <a:rPr lang="de-DE" sz="2200" dirty="0" smtClean="0"/>
              <a:t>Druck-		28 mm oder 32 mm	30m</a:t>
            </a:r>
          </a:p>
          <a:p>
            <a:pPr marL="0" indent="0">
              <a:buNone/>
            </a:pPr>
            <a:r>
              <a:rPr lang="de-DE" sz="2200" dirty="0" smtClean="0"/>
              <a:t>schlauch S</a:t>
            </a:r>
            <a:r>
              <a:rPr lang="de-DE" sz="2200" dirty="0"/>
              <a:t>			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628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5256584" cy="352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Saugschläuche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Entnahme von Wasser aus offenen Gewässern</a:t>
            </a:r>
          </a:p>
          <a:p>
            <a:r>
              <a:rPr lang="de-DE" dirty="0" smtClean="0"/>
              <a:t>Formstabile Schläuche</a:t>
            </a:r>
          </a:p>
          <a:p>
            <a:r>
              <a:rPr lang="de-DE" dirty="0" smtClean="0"/>
              <a:t>Stabilität durch Drahtspirale im inneren</a:t>
            </a:r>
          </a:p>
          <a:p>
            <a:r>
              <a:rPr lang="de-DE" dirty="0" smtClean="0"/>
              <a:t>Äußere Drahtspirale zum Schutz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AutoShape 4" descr="data:image/jpeg;base64,/9j/4AAQSkZJRgABAQAAAQABAAD/2wCEAAkGBhMGERISBw8UEBISEBQUDw4SEhAQEBAPExAXFBQWEhQXHjIfGBovGR4WKy8gJCcpLSwsFiAxNTA2NyYrLSkBCQoKDgwNGQ8PGiwkHB81NSwsNSwsLDUsKTE1LDU1KjAtKTIpLDY1KSsqLDQsNjYsLCwsLzEsKzEsKSwpKSksNf/AABEIALgBEgMBIgACEQEDEQH/xAAcAAEBAAEFAQAAAAAAAAAAAAAACAQBAgMFBwb/xABEEAACAQIEAgUIBQgLAQAAAAAAAQIDEQQFITESQQYHUWFxEyIyM4GRsfAUVGKT0RcjJFJyg5ThFkJERVNjkqGjwdIV/8QAGAEBAQEBAQAAAAAAAAAAAAAAAAECBAP/xAAhEQEAAgIBAwUAAAAAAAAAAAAAARECA9EEIaESExQxkf/aAAwDAQACEQMRAD8A9xAAAAAAAAAAAAAAAAAAAAAAAAAAAAAAAAAAAAAAAAAAAAAAAAAAAAAAAAAAAAAAAAAAAAAAAAAAAAAAAAAAAAAAAAAAAAAAAAAAAAAAAAAAAAAAAAAAAAAAAAAAAAAAAAAAAAAAAAAAAAAAAAAAAAAAAAAAAAAAAAAAAAAAAAAAAAAAAAAAAAAAAAAAAAAAAAAAAAAAAAAAAAAAAAAAAAAAAAAAAAAAAAAAAAAAAAAAAAAAAAAAAAAfM530plhKrpYGMW4+lJ6q9r27rc/A3ZV01o126WZVadKtCHFUvOMaai35rbb81tcmeYZj0lqOvVlRcbSrzvxp3cHJtJWemh5/is5eN9Nv8/iJVKmu8eLRexW9xrsVKpFn+GlbhxVF8Xo2q03xeFnqbZdI8LB2ni6Ca3TrUk9O65MUs7fFWmnrGHDT+zfRW7P5nSLGslCvqObUcQ0qNelJvZRqQk34WZlJ32I5WPa5nPTzupT9Gcl4NoULABJFHpXiMOrUcRVjffhq1Ip+5mVT6fY6j6vHYhfv6v4ihVtxclen1jY+G2PxHtrVH8Wbl1kY/wCv1/vZ9viKFTXFyWl1lZh9fr/eSNX1l5g7fp9fT7b7BQqS4uS1U6y8wnvj6/sm18PE2flGzBq30/Ea/wCbPw3uKFUXBK66xset8fiPvZ/ibJ9YWOqazx2I+/qrnfkxQqsEoLp1jE7rG4i+mvl63/o4Z9LcTP0sVWfjWqPlbtFCtTRyS3ZI9TpNXqq1SvUkuxzm90lzfcvcY8s7qT9Kbe73e+4oV3PGU6fp1ILxlFc7fEw59JcJT9PGYdeNekt9uZJlTM5S3fzucLxz7fm4oVXiun+X4P1uPo+EZqo9r/1LnVYzrgy3COyryqd9OlUcV7Wl/sTNLFPtNjrtgU/h+trL8V6mrNtK7j5KalZc+/2Gyp1tYGFuF1GpJ+TnwWhKa2je94vxRNuX494apCUeUl7nozKq5g3CrBbKpxR7m3yL2HsWX9J8Rm0pYjy7SVRxnh1xLyUlrwrztraprc9H6PZr/wDVpXbvKLtJ9ul0/d8Ccuj+dVI1Kipytx06c5LRJyg2lv3M9a6q8zeIqYim3dKEJe6TS+JcqpIh6OADCgAAAAAAAJ2xmGWXVKlLHXTjVmm+ekmtfYfBSpOnZW1pTal3Li0ZTXSTq7o9IavlXUnSk/WRiouM322ez/A73JskpZDSjSwMEklrKy45vV3m1u9WFtI0428qpaXs499jDUb7Fn1cJCv66EZW24oxl8Tq8T0MwOMTVfAYaSe/5ikn70rhEicIaKvj1bZZG9stw+u96afLlfb2GkurPK5b5bh/ZTS7OzwKJRBUz6psqf8Ad9P/AFVlzv8ArfOxxPqeyl/2FffYnlf7fzZAS+CnK3UxlVbbCOP7NfELlbnP2+Jjy6jsre1Gqu9Yir/2/m4sTXcXKR/IVlf+HW/iKnbf+RpHqJytWvCs/wB/PXxt86CxN9wmUfHqHyuLu412v1XXlba3JX31359mhquojK02+CvbXTy8rK7TVuelmt+bvyssTgteZo/n3FKR6jcqS1o1X3/SK135zdtH2aeCXO7fJT6kspp2vhpy23xGI1052l82AmYFPfkZyn6l/wA+K7Lfr/LOan1RZTSVlgIP9qpXk9rbufy9RYls0sVZS6rsro+jl1F6t+dFz37OJ6GVDoBlsPRy3C/w9J8780BJD03NOJPmveiwqXRTBUGnRwOGi1s44eimrO+jUTNo5dSw/qaNOO1uGEY7bbICNqeEnX1pQlJdsYyku3kctPK61b1dGpLuVOb+CLLStsakEn5Z0AzDGOLpZfiGrp3lSnTi1ftmkd2up/Nayf6Go8bu3Kvh1wrvtO5SoAljBYaeSVqtPHU+GrFqm4Xi/J8Dd7tabnsPVDlUqCxFerGyqKnCm2muLhTcmnzV2van2H2+YZDh82lGWYYenVlD0ZThGTXdruu4zKVKNBKNGKjFKyjFJJLuS2A3gAAAAAAAAAAAAAAAAAAAAAAAAAAAAAAAAAAAAAAAAAAAAAAAAAAAAAAAAAAAAAAAAAAAAAAAAAAAAAAAAAAAAAAAAAAAAAAAAAAAAAAAAAAAAAAAAAAAAAAAAAAAAAAAAAAAAAAAAAAAAAAAAAAAAAAAAAAAAAAAAAAAAAAAAAAAAAAAAAAAAAAAAAAAAAAAAAAAAAAAAAAAAAAAAAAAAAAAAAAAAAAAAAAAAAAAAADhxuH+l05wUuHjhKPFvw8UWrnS1OiEJqSjUkrqEU1GKapx0qRurelFzV1a3Fe10AZnCMvt76+o2aorCab5dGnKNGMq93S4nKpKF5SlKrGo5w87zJ3TV9dJMYbo9VocKljKjjGMI8C44q0ZqTs+NtXStvpfTTQAnt4t/M3VV+I4bf6PV1ZfTqmkUr2ndu8XJvz7atPlpxNbaGTQyepRmpSxdSSU3JwfFZ3UU0/O20emy4tDUD0YpPVbZipmPyOHagA25n//2Q=="/>
          <p:cNvSpPr>
            <a:spLocks noChangeAspect="1" noChangeArrowheads="1"/>
          </p:cNvSpPr>
          <p:nvPr/>
        </p:nvSpPr>
        <p:spPr bwMode="auto">
          <a:xfrm>
            <a:off x="155575" y="-83820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60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Saugschläuche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Größen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pPr marL="0" indent="0" fontAlgn="t">
              <a:buNone/>
            </a:pPr>
            <a:r>
              <a:rPr lang="de-DE" i="1" dirty="0"/>
              <a:t>Benennung	 </a:t>
            </a:r>
            <a:r>
              <a:rPr lang="de-DE" i="1" dirty="0" smtClean="0"/>
              <a:t> Innendurchmesser </a:t>
            </a:r>
            <a:r>
              <a:rPr lang="de-DE" i="1" dirty="0"/>
              <a:t>	Länge </a:t>
            </a:r>
          </a:p>
          <a:p>
            <a:pPr marL="0" indent="0" fontAlgn="t">
              <a:buNone/>
            </a:pPr>
            <a:r>
              <a:rPr lang="de-DE" i="1" dirty="0"/>
              <a:t>		</a:t>
            </a:r>
            <a:r>
              <a:rPr lang="de-DE" i="1" dirty="0" smtClean="0"/>
              <a:t>  (</a:t>
            </a:r>
            <a:r>
              <a:rPr lang="de-DE" i="1" dirty="0"/>
              <a:t>mm) 			(m)</a:t>
            </a:r>
          </a:p>
          <a:p>
            <a:pPr marL="0" indent="0">
              <a:buNone/>
            </a:pPr>
            <a:r>
              <a:rPr lang="de-DE" sz="2200" dirty="0" smtClean="0"/>
              <a:t>A-Saugschlauch   110 </a:t>
            </a:r>
            <a:r>
              <a:rPr lang="de-DE" sz="2200" dirty="0"/>
              <a:t>mm		</a:t>
            </a:r>
            <a:r>
              <a:rPr lang="de-DE" sz="2200" dirty="0" smtClean="0"/>
              <a:t>2,5m 1,60m</a:t>
            </a:r>
            <a:endParaRPr lang="de-DE" sz="2200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604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Geschichtlicher Hintergrund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Seit 1558 gibt es Schläuche</a:t>
            </a:r>
          </a:p>
          <a:p>
            <a:r>
              <a:rPr lang="de-DE" dirty="0" smtClean="0"/>
              <a:t>Erfinder ist der Holländer </a:t>
            </a:r>
            <a:r>
              <a:rPr lang="de-DE" dirty="0"/>
              <a:t>J</a:t>
            </a:r>
            <a:r>
              <a:rPr lang="de-DE" dirty="0" smtClean="0"/>
              <a:t>an van der Heyde</a:t>
            </a:r>
          </a:p>
          <a:p>
            <a:r>
              <a:rPr lang="de-DE" dirty="0" smtClean="0"/>
              <a:t>Die ersten dichten Schläuche ließ Herzog Karl August von Sachsen-Weimar weben</a:t>
            </a:r>
          </a:p>
          <a:p>
            <a:r>
              <a:rPr lang="de-DE" dirty="0" smtClean="0"/>
              <a:t>Der erste gummierte Schlauch wurde 1865 auf dem Deutschen Feuerwehrtag in Leipzig vorgestellt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18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Wir teilen Schläuche wie folgt ein: </a:t>
            </a:r>
          </a:p>
          <a:p>
            <a:pPr lvl="1"/>
            <a:endParaRPr lang="de-DE" sz="3600" dirty="0" smtClean="0"/>
          </a:p>
          <a:p>
            <a:pPr lvl="1"/>
            <a:r>
              <a:rPr lang="de-DE" sz="3600" dirty="0" smtClean="0"/>
              <a:t>Druckschläuche</a:t>
            </a:r>
          </a:p>
          <a:p>
            <a:pPr lvl="1"/>
            <a:r>
              <a:rPr lang="de-DE" sz="3600" dirty="0" smtClean="0"/>
              <a:t>Druckschläuche S</a:t>
            </a:r>
          </a:p>
          <a:p>
            <a:pPr lvl="1"/>
            <a:r>
              <a:rPr lang="de-DE" sz="3600" dirty="0" smtClean="0"/>
              <a:t>Saugschläuche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0033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24945"/>
            <a:ext cx="4220733" cy="29029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Druckschläuche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Druckschläuche dienen zur Förderung von Löschmitteln (Wasser / Schaum)</a:t>
            </a:r>
          </a:p>
          <a:p>
            <a:r>
              <a:rPr lang="de-DE" dirty="0" smtClean="0"/>
              <a:t>Anwendung als „Angriffsschläuche“ und „Transportleitungen“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661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Druckschläuche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Anforderungen: </a:t>
            </a:r>
          </a:p>
          <a:p>
            <a:pPr lvl="1"/>
            <a:r>
              <a:rPr lang="de-DE" dirty="0" smtClean="0"/>
              <a:t>Gute Wasserdichtigkeit</a:t>
            </a:r>
          </a:p>
          <a:p>
            <a:pPr lvl="1"/>
            <a:r>
              <a:rPr lang="de-DE" dirty="0" smtClean="0"/>
              <a:t>Hohe Druckfestigkeit</a:t>
            </a:r>
          </a:p>
          <a:p>
            <a:pPr lvl="1"/>
            <a:r>
              <a:rPr lang="de-DE" dirty="0" smtClean="0"/>
              <a:t>Glatte Innenwand</a:t>
            </a:r>
          </a:p>
          <a:p>
            <a:pPr lvl="1"/>
            <a:r>
              <a:rPr lang="de-DE" dirty="0" smtClean="0"/>
              <a:t>Gute Grifffestigkeit</a:t>
            </a:r>
          </a:p>
          <a:p>
            <a:pPr lvl="1"/>
            <a:r>
              <a:rPr lang="de-DE" dirty="0" smtClean="0"/>
              <a:t>Geschmeidigkeit</a:t>
            </a:r>
          </a:p>
          <a:p>
            <a:pPr lvl="1"/>
            <a:r>
              <a:rPr lang="de-DE" dirty="0" smtClean="0"/>
              <a:t>Lange Lebensdauer</a:t>
            </a:r>
          </a:p>
          <a:p>
            <a:pPr lvl="1"/>
            <a:r>
              <a:rPr lang="de-DE" dirty="0" smtClean="0"/>
              <a:t>Geringes </a:t>
            </a:r>
            <a:r>
              <a:rPr lang="de-DE" dirty="0"/>
              <a:t>G</a:t>
            </a:r>
            <a:r>
              <a:rPr lang="de-DE" dirty="0" smtClean="0"/>
              <a:t>ewicht</a:t>
            </a:r>
          </a:p>
          <a:p>
            <a:pPr lvl="1"/>
            <a:r>
              <a:rPr lang="de-DE" dirty="0" smtClean="0"/>
              <a:t>Hohe </a:t>
            </a:r>
            <a:r>
              <a:rPr lang="de-DE" dirty="0" err="1" smtClean="0"/>
              <a:t>Verottungsfestigkeit</a:t>
            </a:r>
            <a:endParaRPr lang="de-DE" dirty="0" smtClean="0"/>
          </a:p>
          <a:p>
            <a:pPr lvl="1"/>
            <a:r>
              <a:rPr lang="de-DE" dirty="0" smtClean="0"/>
              <a:t>Wenig </a:t>
            </a:r>
            <a:r>
              <a:rPr lang="de-DE" dirty="0"/>
              <a:t>Raumbedarf</a:t>
            </a:r>
          </a:p>
          <a:p>
            <a:pPr lvl="1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924944"/>
            <a:ext cx="3038767" cy="204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2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Druckschläuche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Nicht in Glasscherben legen</a:t>
            </a:r>
          </a:p>
          <a:p>
            <a:r>
              <a:rPr lang="de-DE" dirty="0" smtClean="0"/>
              <a:t>Nicht über den Boden </a:t>
            </a:r>
            <a:r>
              <a:rPr lang="de-DE" dirty="0" smtClean="0"/>
              <a:t>schleifen </a:t>
            </a:r>
          </a:p>
          <a:p>
            <a:r>
              <a:rPr lang="de-DE" dirty="0" smtClean="0"/>
              <a:t>Nicht </a:t>
            </a:r>
            <a:r>
              <a:rPr lang="de-DE" dirty="0" smtClean="0"/>
              <a:t>knicken</a:t>
            </a:r>
            <a:endParaRPr lang="de-DE" dirty="0" smtClean="0"/>
          </a:p>
          <a:p>
            <a:r>
              <a:rPr lang="de-DE" dirty="0" smtClean="0"/>
              <a:t>Nicht über scharfe Kanten ziehen</a:t>
            </a:r>
          </a:p>
          <a:p>
            <a:r>
              <a:rPr lang="de-DE" dirty="0" smtClean="0"/>
              <a:t>Verdrehungen vermeiden</a:t>
            </a:r>
          </a:p>
          <a:p>
            <a:r>
              <a:rPr lang="de-DE" dirty="0" smtClean="0"/>
              <a:t>Keine Säure, Laugen, Öl und Chemikalien</a:t>
            </a:r>
          </a:p>
          <a:p>
            <a:r>
              <a:rPr lang="de-DE" dirty="0" smtClean="0"/>
              <a:t>Schlauchleitung langsam füllen</a:t>
            </a:r>
          </a:p>
          <a:p>
            <a:r>
              <a:rPr lang="de-DE" dirty="0" smtClean="0"/>
              <a:t>Schlauchbrücken verwenden</a:t>
            </a:r>
          </a:p>
          <a:p>
            <a:r>
              <a:rPr lang="de-DE" dirty="0" smtClean="0"/>
              <a:t>Bei Frost: Wasserzufuhr nicht unterbrechen, nicht einrollen, langsam auftauen</a:t>
            </a:r>
          </a:p>
        </p:txBody>
      </p:sp>
    </p:spTree>
    <p:extLst>
      <p:ext uri="{BB962C8B-B14F-4D97-AF65-F5344CB8AC3E}">
        <p14:creationId xmlns:p14="http://schemas.microsoft.com/office/powerpoint/2010/main" val="415750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Druckschläuche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Nach der </a:t>
            </a:r>
            <a:r>
              <a:rPr lang="de-DE" dirty="0"/>
              <a:t>B</a:t>
            </a:r>
            <a:r>
              <a:rPr lang="de-DE" dirty="0" smtClean="0"/>
              <a:t>enutzung:</a:t>
            </a:r>
          </a:p>
          <a:p>
            <a:pPr lvl="1"/>
            <a:r>
              <a:rPr lang="de-DE" dirty="0" smtClean="0"/>
              <a:t>Keine Reinigungsmittel benutzen</a:t>
            </a:r>
          </a:p>
          <a:p>
            <a:pPr lvl="1"/>
            <a:r>
              <a:rPr lang="de-DE" dirty="0" smtClean="0"/>
              <a:t>Sofort trocknen</a:t>
            </a:r>
          </a:p>
          <a:p>
            <a:pPr lvl="1"/>
            <a:r>
              <a:rPr lang="de-DE" dirty="0" smtClean="0"/>
              <a:t>Dichtungen und </a:t>
            </a:r>
            <a:r>
              <a:rPr lang="de-DE" dirty="0" err="1" smtClean="0"/>
              <a:t>Sperringe</a:t>
            </a:r>
            <a:r>
              <a:rPr lang="de-DE" dirty="0" smtClean="0"/>
              <a:t> kontrollieren</a:t>
            </a:r>
          </a:p>
          <a:p>
            <a:pPr lvl="1"/>
            <a:r>
              <a:rPr lang="de-DE" dirty="0" smtClean="0"/>
              <a:t>Sonne vermeiden</a:t>
            </a:r>
          </a:p>
          <a:p>
            <a:pPr lvl="1"/>
            <a:r>
              <a:rPr lang="de-DE" dirty="0" smtClean="0"/>
              <a:t>Nasse Schläuche einfach rollen</a:t>
            </a:r>
          </a:p>
          <a:p>
            <a:pPr lvl="1"/>
            <a:r>
              <a:rPr lang="de-DE" dirty="0" smtClean="0"/>
              <a:t>Trockene Schläuche doppelt rollen</a:t>
            </a:r>
          </a:p>
        </p:txBody>
      </p:sp>
    </p:spTree>
    <p:extLst>
      <p:ext uri="{BB962C8B-B14F-4D97-AF65-F5344CB8AC3E}">
        <p14:creationId xmlns:p14="http://schemas.microsoft.com/office/powerpoint/2010/main" val="40280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Druckschläuche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3886200"/>
          </a:xfrm>
        </p:spPr>
        <p:txBody>
          <a:bodyPr>
            <a:normAutofit/>
          </a:bodyPr>
          <a:lstStyle/>
          <a:p>
            <a:r>
              <a:rPr lang="de-DE" dirty="0" smtClean="0"/>
              <a:t>Größen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pPr marL="0" indent="0" fontAlgn="t">
              <a:buNone/>
            </a:pPr>
            <a:r>
              <a:rPr lang="de-DE" i="1" dirty="0" smtClean="0"/>
              <a:t>Benennung	Innendurchmesser 	Länge </a:t>
            </a:r>
          </a:p>
          <a:p>
            <a:pPr marL="0" indent="0" fontAlgn="t">
              <a:buNone/>
            </a:pPr>
            <a:r>
              <a:rPr lang="de-DE" i="1" dirty="0"/>
              <a:t>	</a:t>
            </a:r>
            <a:r>
              <a:rPr lang="de-DE" i="1" dirty="0" smtClean="0"/>
              <a:t>	(</a:t>
            </a:r>
            <a:r>
              <a:rPr lang="de-DE" i="1" dirty="0"/>
              <a:t>mm</a:t>
            </a:r>
            <a:r>
              <a:rPr lang="de-DE" i="1" dirty="0" smtClean="0"/>
              <a:t>)</a:t>
            </a:r>
            <a:r>
              <a:rPr lang="de-DE" i="1" dirty="0"/>
              <a:t> </a:t>
            </a:r>
            <a:r>
              <a:rPr lang="de-DE" i="1" dirty="0" smtClean="0"/>
              <a:t>			(</a:t>
            </a:r>
            <a:r>
              <a:rPr lang="de-DE" i="1" dirty="0"/>
              <a:t>m</a:t>
            </a:r>
            <a:r>
              <a:rPr lang="de-DE" i="1" dirty="0" smtClean="0"/>
              <a:t>)</a:t>
            </a:r>
            <a:endParaRPr lang="de-DE" i="1" dirty="0" smtClean="0"/>
          </a:p>
          <a:p>
            <a:pPr marL="0" indent="0">
              <a:buNone/>
            </a:pPr>
            <a:r>
              <a:rPr lang="de-DE" sz="2200" dirty="0" smtClean="0"/>
              <a:t>A		110 mm			5m 10m 20m</a:t>
            </a:r>
          </a:p>
          <a:p>
            <a:pPr marL="0" indent="0">
              <a:buNone/>
            </a:pPr>
            <a:r>
              <a:rPr lang="de-DE" sz="2200" dirty="0" smtClean="0"/>
              <a:t>B		75 mm			5m 15m 20m</a:t>
            </a:r>
          </a:p>
          <a:p>
            <a:pPr marL="0" indent="0">
              <a:buNone/>
            </a:pPr>
            <a:r>
              <a:rPr lang="de-DE" sz="2200" dirty="0" smtClean="0"/>
              <a:t>C 52		52 mm			15m 30m</a:t>
            </a:r>
          </a:p>
          <a:p>
            <a:pPr marL="0" indent="0">
              <a:buNone/>
            </a:pPr>
            <a:r>
              <a:rPr lang="de-DE" sz="2200" dirty="0" smtClean="0"/>
              <a:t>C 42		42 mm			15m 30m (Schnellangriff)</a:t>
            </a:r>
            <a:endParaRPr lang="de-DE" sz="2200" dirty="0"/>
          </a:p>
          <a:p>
            <a:pPr marL="0" indent="0">
              <a:buNone/>
            </a:pPr>
            <a:r>
              <a:rPr lang="de-DE" sz="2200" dirty="0" smtClean="0"/>
              <a:t>D		25 mm			5m 15m</a:t>
            </a:r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89521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Druckschläuche 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Formbeständig</a:t>
            </a:r>
          </a:p>
          <a:p>
            <a:r>
              <a:rPr lang="de-DE" dirty="0" smtClean="0"/>
              <a:t>Schnellangriffseinrichtung im Tank- und Löschfahrzeug</a:t>
            </a:r>
          </a:p>
          <a:p>
            <a:r>
              <a:rPr lang="de-DE" dirty="0" smtClean="0"/>
              <a:t>Müssen Schwarz sein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51224"/>
            <a:ext cx="2952328" cy="254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87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203</Words>
  <Application>Microsoft Office PowerPoint</Application>
  <PresentationFormat>Bildschirmpräsentation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NewsPrint</vt:lpstr>
      <vt:lpstr>Schlauchkunde</vt:lpstr>
      <vt:lpstr>Geschichtlicher Hintergrund</vt:lpstr>
      <vt:lpstr>Einteilung</vt:lpstr>
      <vt:lpstr>Druckschläuche</vt:lpstr>
      <vt:lpstr>Druckschläuche</vt:lpstr>
      <vt:lpstr>Druckschläuche</vt:lpstr>
      <vt:lpstr>Druckschläuche</vt:lpstr>
      <vt:lpstr>Druckschläuche</vt:lpstr>
      <vt:lpstr>Druckschläuche S</vt:lpstr>
      <vt:lpstr>Druckschläuche S</vt:lpstr>
      <vt:lpstr>Saugschläuche</vt:lpstr>
      <vt:lpstr>Saugschläuche</vt:lpstr>
    </vt:vector>
  </TitlesOfParts>
  <Company>Ostfalia - Hochschule fur angewandte Wissenschaften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Schlauchkunde</dc:title>
  <dc:creator>Kati</dc:creator>
  <cp:lastModifiedBy>Kati</cp:lastModifiedBy>
  <cp:revision>9</cp:revision>
  <cp:lastPrinted>2012-11-14T22:18:57Z</cp:lastPrinted>
  <dcterms:created xsi:type="dcterms:W3CDTF">2012-11-14T21:29:58Z</dcterms:created>
  <dcterms:modified xsi:type="dcterms:W3CDTF">2012-11-15T12:27:06Z</dcterms:modified>
</cp:coreProperties>
</file>